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5" r:id="rId4"/>
    <p:sldId id="266" r:id="rId5"/>
    <p:sldId id="268" r:id="rId6"/>
    <p:sldId id="270" r:id="rId7"/>
    <p:sldId id="271" r:id="rId8"/>
    <p:sldId id="267" r:id="rId9"/>
    <p:sldId id="269" r:id="rId10"/>
    <p:sldId id="272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777"/>
    <a:srgbClr val="060309"/>
    <a:srgbClr val="B0A4F6"/>
    <a:srgbClr val="DCD7FB"/>
    <a:srgbClr val="CFE3EC"/>
    <a:srgbClr val="D3E5ED"/>
    <a:srgbClr val="DAE9F0"/>
    <a:srgbClr val="B7C7E9"/>
    <a:srgbClr val="E3EDF5"/>
    <a:srgbClr val="B9C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70BA9-6A65-4A0E-97A8-7C4FA94A2E2E}" v="11" dt="2020-09-23T02:10:41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53" y="7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Jihyeon" userId="73b7d8dedb86db3b" providerId="LiveId" clId="{DF570BA9-6A65-4A0E-97A8-7C4FA94A2E2E}"/>
    <pc:docChg chg="undo custSel addSld delSld modSld sldOrd">
      <pc:chgData name="Park Jihyeon" userId="73b7d8dedb86db3b" providerId="LiveId" clId="{DF570BA9-6A65-4A0E-97A8-7C4FA94A2E2E}" dt="2020-09-23T02:43:15.010" v="95" actId="47"/>
      <pc:docMkLst>
        <pc:docMk/>
      </pc:docMkLst>
      <pc:sldChg chg="modSp mod">
        <pc:chgData name="Park Jihyeon" userId="73b7d8dedb86db3b" providerId="LiveId" clId="{DF570BA9-6A65-4A0E-97A8-7C4FA94A2E2E}" dt="2020-09-21T05:50:12.825" v="18" actId="20577"/>
        <pc:sldMkLst>
          <pc:docMk/>
          <pc:sldMk cId="1387436621" sldId="265"/>
        </pc:sldMkLst>
        <pc:spChg chg="mod">
          <ac:chgData name="Park Jihyeon" userId="73b7d8dedb86db3b" providerId="LiveId" clId="{DF570BA9-6A65-4A0E-97A8-7C4FA94A2E2E}" dt="2020-09-21T05:50:12.825" v="18" actId="20577"/>
          <ac:spMkLst>
            <pc:docMk/>
            <pc:sldMk cId="1387436621" sldId="265"/>
            <ac:spMk id="3" creationId="{52746DDB-02D8-4DED-8FAD-5236526F2273}"/>
          </ac:spMkLst>
        </pc:spChg>
      </pc:sldChg>
      <pc:sldChg chg="modSp mod">
        <pc:chgData name="Park Jihyeon" userId="73b7d8dedb86db3b" providerId="LiveId" clId="{DF570BA9-6A65-4A0E-97A8-7C4FA94A2E2E}" dt="2020-09-21T05:50:58.962" v="22" actId="20577"/>
        <pc:sldMkLst>
          <pc:docMk/>
          <pc:sldMk cId="2947502559" sldId="266"/>
        </pc:sldMkLst>
        <pc:spChg chg="mod">
          <ac:chgData name="Park Jihyeon" userId="73b7d8dedb86db3b" providerId="LiveId" clId="{DF570BA9-6A65-4A0E-97A8-7C4FA94A2E2E}" dt="2020-09-21T05:50:58.962" v="22" actId="20577"/>
          <ac:spMkLst>
            <pc:docMk/>
            <pc:sldMk cId="2947502559" sldId="266"/>
            <ac:spMk id="3" creationId="{52746DDB-02D8-4DED-8FAD-5236526F2273}"/>
          </ac:spMkLst>
        </pc:spChg>
      </pc:sldChg>
      <pc:sldChg chg="addSp delSp modSp mod ord">
        <pc:chgData name="Park Jihyeon" userId="73b7d8dedb86db3b" providerId="LiveId" clId="{DF570BA9-6A65-4A0E-97A8-7C4FA94A2E2E}" dt="2020-09-23T02:43:12.927" v="94"/>
        <pc:sldMkLst>
          <pc:docMk/>
          <pc:sldMk cId="2719051569" sldId="268"/>
        </pc:sldMkLst>
        <pc:picChg chg="del">
          <ac:chgData name="Park Jihyeon" userId="73b7d8dedb86db3b" providerId="LiveId" clId="{DF570BA9-6A65-4A0E-97A8-7C4FA94A2E2E}" dt="2020-09-23T02:09:28.497" v="55" actId="478"/>
          <ac:picMkLst>
            <pc:docMk/>
            <pc:sldMk cId="2719051569" sldId="268"/>
            <ac:picMk id="4" creationId="{1E47E681-7199-48CB-8E52-29E1AC9898F9}"/>
          </ac:picMkLst>
        </pc:picChg>
        <pc:picChg chg="add mod modCrop">
          <ac:chgData name="Park Jihyeon" userId="73b7d8dedb86db3b" providerId="LiveId" clId="{DF570BA9-6A65-4A0E-97A8-7C4FA94A2E2E}" dt="2020-09-23T02:09:33.836" v="57" actId="14100"/>
          <ac:picMkLst>
            <pc:docMk/>
            <pc:sldMk cId="2719051569" sldId="268"/>
            <ac:picMk id="7" creationId="{C2C71D8D-01C2-46FD-821A-94D1B4E37DB7}"/>
          </ac:picMkLst>
        </pc:picChg>
      </pc:sldChg>
      <pc:sldChg chg="modSp mod">
        <pc:chgData name="Park Jihyeon" userId="73b7d8dedb86db3b" providerId="LiveId" clId="{DF570BA9-6A65-4A0E-97A8-7C4FA94A2E2E}" dt="2020-09-21T05:52:43.838" v="25" actId="1076"/>
        <pc:sldMkLst>
          <pc:docMk/>
          <pc:sldMk cId="3850887234" sldId="271"/>
        </pc:sldMkLst>
        <pc:spChg chg="mod">
          <ac:chgData name="Park Jihyeon" userId="73b7d8dedb86db3b" providerId="LiveId" clId="{DF570BA9-6A65-4A0E-97A8-7C4FA94A2E2E}" dt="2020-09-21T05:52:43.838" v="25" actId="1076"/>
          <ac:spMkLst>
            <pc:docMk/>
            <pc:sldMk cId="3850887234" sldId="271"/>
            <ac:spMk id="12" creationId="{9AEB8E34-53F4-4B07-A1A1-A2A0723017EA}"/>
          </ac:spMkLst>
        </pc:spChg>
        <pc:picChg chg="mod">
          <ac:chgData name="Park Jihyeon" userId="73b7d8dedb86db3b" providerId="LiveId" clId="{DF570BA9-6A65-4A0E-97A8-7C4FA94A2E2E}" dt="2020-09-21T05:52:30.908" v="24" actId="14100"/>
          <ac:picMkLst>
            <pc:docMk/>
            <pc:sldMk cId="3850887234" sldId="271"/>
            <ac:picMk id="22" creationId="{C834C8A0-533D-4F8A-BA64-DB780A6C7041}"/>
          </ac:picMkLst>
        </pc:picChg>
      </pc:sldChg>
      <pc:sldChg chg="addSp delSp modSp mod">
        <pc:chgData name="Park Jihyeon" userId="73b7d8dedb86db3b" providerId="LiveId" clId="{DF570BA9-6A65-4A0E-97A8-7C4FA94A2E2E}" dt="2020-09-23T02:28:10.844" v="92" actId="478"/>
        <pc:sldMkLst>
          <pc:docMk/>
          <pc:sldMk cId="2558653192" sldId="273"/>
        </pc:sldMkLst>
        <pc:spChg chg="add del">
          <ac:chgData name="Park Jihyeon" userId="73b7d8dedb86db3b" providerId="LiveId" clId="{DF570BA9-6A65-4A0E-97A8-7C4FA94A2E2E}" dt="2020-09-23T02:07:37.617" v="45" actId="478"/>
          <ac:spMkLst>
            <pc:docMk/>
            <pc:sldMk cId="2558653192" sldId="273"/>
            <ac:spMk id="5" creationId="{6865DA9B-6112-4137-9D59-7C7BD57CFC95}"/>
          </ac:spMkLst>
        </pc:spChg>
        <pc:spChg chg="del">
          <ac:chgData name="Park Jihyeon" userId="73b7d8dedb86db3b" providerId="LiveId" clId="{DF570BA9-6A65-4A0E-97A8-7C4FA94A2E2E}" dt="2020-09-23T02:06:38.354" v="28" actId="478"/>
          <ac:spMkLst>
            <pc:docMk/>
            <pc:sldMk cId="2558653192" sldId="273"/>
            <ac:spMk id="8" creationId="{D26CD13C-8C15-4983-A513-F7C133145737}"/>
          </ac:spMkLst>
        </pc:spChg>
        <pc:spChg chg="add del">
          <ac:chgData name="Park Jihyeon" userId="73b7d8dedb86db3b" providerId="LiveId" clId="{DF570BA9-6A65-4A0E-97A8-7C4FA94A2E2E}" dt="2020-09-23T02:06:36.527" v="27" actId="478"/>
          <ac:spMkLst>
            <pc:docMk/>
            <pc:sldMk cId="2558653192" sldId="273"/>
            <ac:spMk id="10" creationId="{9AB5E69A-A8A1-4FC0-9551-80074CFF8335}"/>
          </ac:spMkLst>
        </pc:spChg>
        <pc:picChg chg="add mod ord modCrop">
          <ac:chgData name="Park Jihyeon" userId="73b7d8dedb86db3b" providerId="LiveId" clId="{DF570BA9-6A65-4A0E-97A8-7C4FA94A2E2E}" dt="2020-09-23T02:07:39.744" v="46" actId="167"/>
          <ac:picMkLst>
            <pc:docMk/>
            <pc:sldMk cId="2558653192" sldId="273"/>
            <ac:picMk id="3" creationId="{3C9396AF-500B-4DFA-ACF3-5128C53CDC21}"/>
          </ac:picMkLst>
        </pc:picChg>
        <pc:picChg chg="del mod">
          <ac:chgData name="Park Jihyeon" userId="73b7d8dedb86db3b" providerId="LiveId" clId="{DF570BA9-6A65-4A0E-97A8-7C4FA94A2E2E}" dt="2020-09-23T02:28:10.844" v="92" actId="478"/>
          <ac:picMkLst>
            <pc:docMk/>
            <pc:sldMk cId="2558653192" sldId="273"/>
            <ac:picMk id="13" creationId="{F345B4D9-DC6F-491D-A9AF-017EE8CC007C}"/>
          </ac:picMkLst>
        </pc:picChg>
      </pc:sldChg>
      <pc:sldChg chg="delSp new del mod">
        <pc:chgData name="Park Jihyeon" userId="73b7d8dedb86db3b" providerId="LiveId" clId="{DF570BA9-6A65-4A0E-97A8-7C4FA94A2E2E}" dt="2020-09-23T02:10:16.554" v="61" actId="47"/>
        <pc:sldMkLst>
          <pc:docMk/>
          <pc:sldMk cId="2798768361" sldId="274"/>
        </pc:sldMkLst>
        <pc:spChg chg="del">
          <ac:chgData name="Park Jihyeon" userId="73b7d8dedb86db3b" providerId="LiveId" clId="{DF570BA9-6A65-4A0E-97A8-7C4FA94A2E2E}" dt="2020-09-23T02:10:12.708" v="59" actId="478"/>
          <ac:spMkLst>
            <pc:docMk/>
            <pc:sldMk cId="2798768361" sldId="274"/>
            <ac:spMk id="2" creationId="{F287DE6A-A680-4170-8535-42A1B8AC5659}"/>
          </ac:spMkLst>
        </pc:spChg>
        <pc:spChg chg="del">
          <ac:chgData name="Park Jihyeon" userId="73b7d8dedb86db3b" providerId="LiveId" clId="{DF570BA9-6A65-4A0E-97A8-7C4FA94A2E2E}" dt="2020-09-23T02:10:12.708" v="59" actId="478"/>
          <ac:spMkLst>
            <pc:docMk/>
            <pc:sldMk cId="2798768361" sldId="274"/>
            <ac:spMk id="3" creationId="{B8AA94F6-427B-4152-AFD9-66102CF54A39}"/>
          </ac:spMkLst>
        </pc:spChg>
      </pc:sldChg>
      <pc:sldChg chg="addSp delSp modSp add del mod modAnim">
        <pc:chgData name="Park Jihyeon" userId="73b7d8dedb86db3b" providerId="LiveId" clId="{DF570BA9-6A65-4A0E-97A8-7C4FA94A2E2E}" dt="2020-09-23T02:43:15.010" v="95" actId="47"/>
        <pc:sldMkLst>
          <pc:docMk/>
          <pc:sldMk cId="4167265505" sldId="275"/>
        </pc:sldMkLst>
        <pc:spChg chg="mod">
          <ac:chgData name="Park Jihyeon" userId="73b7d8dedb86db3b" providerId="LiveId" clId="{DF570BA9-6A65-4A0E-97A8-7C4FA94A2E2E}" dt="2020-09-23T02:10:27.699" v="83"/>
          <ac:spMkLst>
            <pc:docMk/>
            <pc:sldMk cId="4167265505" sldId="275"/>
            <ac:spMk id="3" creationId="{52746DDB-02D8-4DED-8FAD-5236526F2273}"/>
          </ac:spMkLst>
        </pc:spChg>
        <pc:spChg chg="del">
          <ac:chgData name="Park Jihyeon" userId="73b7d8dedb86db3b" providerId="LiveId" clId="{DF570BA9-6A65-4A0E-97A8-7C4FA94A2E2E}" dt="2020-09-23T02:10:29.764" v="84" actId="478"/>
          <ac:spMkLst>
            <pc:docMk/>
            <pc:sldMk cId="4167265505" sldId="275"/>
            <ac:spMk id="9" creationId="{53D4134E-CAC7-48C1-9F95-F8C0273A0D38}"/>
          </ac:spMkLst>
        </pc:spChg>
        <pc:spChg chg="del">
          <ac:chgData name="Park Jihyeon" userId="73b7d8dedb86db3b" providerId="LiveId" clId="{DF570BA9-6A65-4A0E-97A8-7C4FA94A2E2E}" dt="2020-09-23T02:10:29.764" v="84" actId="478"/>
          <ac:spMkLst>
            <pc:docMk/>
            <pc:sldMk cId="4167265505" sldId="275"/>
            <ac:spMk id="11" creationId="{6CB6D80F-7EA2-420C-959D-A443AB3E23DA}"/>
          </ac:spMkLst>
        </pc:spChg>
        <pc:picChg chg="add mod">
          <ac:chgData name="Park Jihyeon" userId="73b7d8dedb86db3b" providerId="LiveId" clId="{DF570BA9-6A65-4A0E-97A8-7C4FA94A2E2E}" dt="2020-09-23T02:10:48.724" v="88" actId="1076"/>
          <ac:picMkLst>
            <pc:docMk/>
            <pc:sldMk cId="4167265505" sldId="275"/>
            <ac:picMk id="4" creationId="{A6CBB809-F577-483D-B2CE-DCA4D603F169}"/>
          </ac:picMkLst>
        </pc:picChg>
        <pc:picChg chg="del">
          <ac:chgData name="Park Jihyeon" userId="73b7d8dedb86db3b" providerId="LiveId" clId="{DF570BA9-6A65-4A0E-97A8-7C4FA94A2E2E}" dt="2020-09-23T02:10:29.764" v="84" actId="478"/>
          <ac:picMkLst>
            <pc:docMk/>
            <pc:sldMk cId="4167265505" sldId="275"/>
            <ac:picMk id="6" creationId="{2B3FB22C-C183-472E-AEC4-31F160488645}"/>
          </ac:picMkLst>
        </pc:picChg>
        <pc:picChg chg="del">
          <ac:chgData name="Park Jihyeon" userId="73b7d8dedb86db3b" providerId="LiveId" clId="{DF570BA9-6A65-4A0E-97A8-7C4FA94A2E2E}" dt="2020-09-23T02:10:29.764" v="84" actId="478"/>
          <ac:picMkLst>
            <pc:docMk/>
            <pc:sldMk cId="4167265505" sldId="275"/>
            <ac:picMk id="7" creationId="{C2C71D8D-01C2-46FD-821A-94D1B4E37D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75D1C-CD08-4483-B4D8-5010633EA894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05A7B-6FB2-4361-AC70-AF716081A9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943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3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34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2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36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31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9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77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7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94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05A7B-6FB2-4361-AC70-AF716081A9A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1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6F1CE-A530-4231-92F3-C481DE01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90EC93-D9AD-487F-84D9-4AAA07E8B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DBC3C-7AC7-4DC8-B841-D48B43FD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40473-C1F1-439D-82F3-577BB3F7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A685C7-F475-4882-B4FA-8DF83951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2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9251A-16F6-4C5C-8E25-B6A3B3AE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3A0750-2680-4C83-96E9-F6ECC875D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F1EBA4-09AE-4A31-AD8C-FCDEF766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66CAE-5B91-4F11-A019-C923A090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DF83-DC8A-42F0-97EC-A21F9852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5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DD8A5-BEE4-4EC4-9861-3C5C3CC40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28DB9D-3740-4B7C-902D-CDB2A4F73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233EBC-A868-4824-B4D8-3F9CA1F0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4BBC5-6DF1-400B-AA74-5C0A957F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66BDE-0CD3-4326-BD03-83A7A41E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36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6FDE7-514E-46E9-8682-78DE8C6A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C3079-71FF-4D4F-96E2-227599803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32C28-2513-4744-84AB-020235A3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8C74B-130A-4994-A393-2B1E85CB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69DEE-9615-4325-800A-B199003C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9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9862F-90C9-4B7A-AB7B-8DE0EB35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3F9DBE-0191-4007-8C05-2C4BB8815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328EC4-E6B3-4767-9478-35F2F43F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5887B-9E4E-4A00-B0AD-91048D39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17574-605F-484F-AB03-27295C49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6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90C4-FA4F-40CA-B99B-14C688D8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A189B-51A1-425D-B728-C324300962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D01939-B0B2-4E91-BD7C-424B5C360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BF95A-E074-45DE-8043-9DC48868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F3A7D-DF5D-449D-B08A-3626056F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88EFD-9DE4-4E30-8F0D-F7A08566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425E0-67F4-4367-AA06-4A031347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D89C7D-2C67-4841-8ED8-AFDA1BC49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E4406-CE48-42A9-874E-A830FE5E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C16926-2947-48C0-BF6F-FDB34D26B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9BBDC5-B0C0-4459-B4E8-C53036735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25F5DE-5653-4966-9641-C691A226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27B43D-1B97-46D6-87A3-0993B032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33E5A-896B-4E3C-BC81-D92EDC11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9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A5A4E-2886-4198-BC85-A588BE27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C90A55-C7D3-4B92-A4D5-C480DFBB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E026E4-455A-417A-B7A7-6791E4AF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ED803B-CBAA-4D11-A410-5A79715E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8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CAC6C65-C1BF-4E82-B237-B694C5C0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7E292E-A07C-46F8-8858-B2DC2C3C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92E0E-CD31-4581-A153-CEFEB484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7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D89FD-E550-48D0-A609-F613317A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9317E-93F7-4DA3-906B-888E03F3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4C1646-91EC-4779-ACA3-F69FA48D0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AEF5A-43EB-4DE3-ABCD-178090BC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CB3C35-CA7C-4479-AC07-C6E5C863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C33667-AFFF-4FD9-8F7D-50E4DB92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5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2FDC3-3669-496C-9C8D-780AE77B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85513B-C243-412D-9775-F84FCBEC7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F5179-C59A-4B00-BB87-34688051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4E02F-180B-4B0C-BC00-5C3F195B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22C183-F31B-41A2-B3B7-8C442059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B080F-02BA-43F2-993C-249F6310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9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C543E2-B114-47D6-BBD3-3544A1F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65403-2AC5-4BBB-A4C9-80D13962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8CC39-D662-4EF9-A039-5C9C09345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930D4-2F6D-41A4-811F-4F6E7A0DFA86}" type="datetimeFigureOut">
              <a:rPr lang="ko-KR" altLang="en-US" smtClean="0"/>
              <a:t>2020-09-23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9D316-B927-4E4C-B345-AEA330889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8F8FC5-C860-4695-AD6C-DBCA15B8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3E2F0-81DE-47AC-8BB6-AF0D69F6B0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ooEHyeon/UP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실내, 개, 갈색, 놓은이(가) 표시된 사진&#10;&#10;자동 생성된 설명">
            <a:extLst>
              <a:ext uri="{FF2B5EF4-FFF2-40B4-BE49-F238E27FC236}">
                <a16:creationId xmlns:a16="http://schemas.microsoft.com/office/drawing/2014/main" id="{7FD78EF3-7046-45A9-8D8B-59A07A2B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9" y="544748"/>
            <a:ext cx="11011711" cy="5768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AFD16-B0A4-4107-A5A4-335F1D5FE94C}"/>
              </a:ext>
            </a:extLst>
          </p:cNvPr>
          <p:cNvSpPr txBox="1"/>
          <p:nvPr/>
        </p:nvSpPr>
        <p:spPr>
          <a:xfrm>
            <a:off x="1871421" y="5616824"/>
            <a:ext cx="888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33</a:t>
            </a:r>
            <a:r>
              <a:rPr lang="ko-KR" altLang="en-US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번 프로젝트팀</a:t>
            </a:r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글루글루</a:t>
            </a:r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박지현</a:t>
            </a:r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박성철</a:t>
            </a:r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윤경지</a:t>
            </a:r>
            <a:r>
              <a:rPr lang="en-US" altLang="ko-KR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전주현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943E8-6E7C-414A-969F-0BA03DE58816}"/>
              </a:ext>
            </a:extLst>
          </p:cNvPr>
          <p:cNvSpPr txBox="1"/>
          <p:nvPr/>
        </p:nvSpPr>
        <p:spPr>
          <a:xfrm>
            <a:off x="3094884" y="3280274"/>
            <a:ext cx="7206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  <a:cs typeface="AngsanaUPC" panose="020B0502040204020203" pitchFamily="18" charset="-34"/>
              </a:rPr>
              <a:t>Your Personal Training </a:t>
            </a:r>
            <a:r>
              <a:rPr lang="en-US" altLang="ko-KR" sz="4400" b="1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  <a:cs typeface="AngsanaUPC" panose="020B0502040204020203" pitchFamily="18" charset="-34"/>
              </a:rPr>
              <a:t>UPT</a:t>
            </a:r>
            <a:endParaRPr lang="ko-KR" altLang="en-US" sz="4400" b="1" dirty="0">
              <a:solidFill>
                <a:schemeClr val="bg1"/>
              </a:solidFill>
              <a:latin typeface="DengXian Light" panose="020B0503020204020204" pitchFamily="2" charset="-122"/>
              <a:ea typeface="HY견명조" panose="02030600000101010101" pitchFamily="18" charset="-127"/>
              <a:cs typeface="AngsanaUPC" panose="020B0502040204020203" pitchFamily="18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DF80-2A2B-4213-A11B-ACED1A246496}"/>
              </a:ext>
            </a:extLst>
          </p:cNvPr>
          <p:cNvSpPr txBox="1"/>
          <p:nvPr/>
        </p:nvSpPr>
        <p:spPr>
          <a:xfrm>
            <a:off x="4232753" y="4122034"/>
            <a:ext cx="5120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당신의 운동 자세를 분석해드립니다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pic>
        <p:nvPicPr>
          <p:cNvPr id="13" name="그림 2" descr="모니터, 남자, 텔레비전, 버스이(가) 표시된 사진&#10;&#10;자동 생성된 설명">
            <a:extLst>
              <a:ext uri="{FF2B5EF4-FFF2-40B4-BE49-F238E27FC236}">
                <a16:creationId xmlns:a16="http://schemas.microsoft.com/office/drawing/2014/main" id="{F345B4D9-DC6F-491D-A9AF-017EE8CC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35" y="8744369"/>
            <a:ext cx="10644553" cy="68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1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124D9-C5A4-47C8-BDDE-4D1F25E062CB}"/>
              </a:ext>
            </a:extLst>
          </p:cNvPr>
          <p:cNvSpPr txBox="1"/>
          <p:nvPr/>
        </p:nvSpPr>
        <p:spPr>
          <a:xfrm>
            <a:off x="975741" y="691431"/>
            <a:ext cx="886865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팀 프로젝트 과정 </a:t>
            </a: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– Git</a:t>
            </a: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을 이용한 협업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AngsanaUPC" panose="020B0502040204020203" pitchFamily="18" charset="-34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449B7-FCEE-4CF2-B3FC-9BE5BF9DF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85" t="8797" r="19599" b="5324"/>
          <a:stretch/>
        </p:blipFill>
        <p:spPr>
          <a:xfrm>
            <a:off x="1112363" y="1602356"/>
            <a:ext cx="5500863" cy="4223500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90BD13DB-7DF1-4E08-B7D8-810E60D610C0}"/>
              </a:ext>
            </a:extLst>
          </p:cNvPr>
          <p:cNvSpPr txBox="1"/>
          <p:nvPr/>
        </p:nvSpPr>
        <p:spPr>
          <a:xfrm>
            <a:off x="6491758" y="970549"/>
            <a:ext cx="424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https://github.com/JooEHyeon/UPT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C8984-4495-4BF4-B213-4AD2A9E8B7EF}"/>
              </a:ext>
            </a:extLst>
          </p:cNvPr>
          <p:cNvSpPr txBox="1"/>
          <p:nvPr/>
        </p:nvSpPr>
        <p:spPr>
          <a:xfrm>
            <a:off x="7114051" y="2461734"/>
            <a:ext cx="4325264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자신이 한 것을 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commit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하고 </a:t>
            </a:r>
            <a:endParaRPr lang="en-US" altLang="ko-KR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회의에서 발표하며 </a:t>
            </a:r>
            <a:endParaRPr lang="en-US" altLang="ko-KR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지속적으로 소통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하는 </a:t>
            </a:r>
            <a:endParaRPr lang="en-US" altLang="ko-KR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팀플을 경험하였습니다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391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사진, 모니터, 화면이(가) 표시된 사진&#10;&#10;자동 생성된 설명">
            <a:extLst>
              <a:ext uri="{FF2B5EF4-FFF2-40B4-BE49-F238E27FC236}">
                <a16:creationId xmlns:a16="http://schemas.microsoft.com/office/drawing/2014/main" id="{3C9396AF-500B-4DFA-ACF3-5128C53CD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23685" b="14638"/>
          <a:stretch/>
        </p:blipFill>
        <p:spPr>
          <a:xfrm>
            <a:off x="1026986" y="554461"/>
            <a:ext cx="10138027" cy="57520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943E8-6E7C-414A-969F-0BA03DE58816}"/>
              </a:ext>
            </a:extLst>
          </p:cNvPr>
          <p:cNvSpPr txBox="1"/>
          <p:nvPr/>
        </p:nvSpPr>
        <p:spPr>
          <a:xfrm>
            <a:off x="0" y="2080496"/>
            <a:ext cx="12191999" cy="246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2</a:t>
            </a:r>
            <a:r>
              <a:rPr lang="ko-KR" altLang="en-US" sz="54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주간 많이 배울 수 있었습니다</a:t>
            </a:r>
            <a:r>
              <a:rPr lang="en-US" altLang="ko-KR" sz="54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감사합니다</a:t>
            </a:r>
            <a:endParaRPr lang="en-US" altLang="ko-KR" sz="5400" b="1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865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46DDB-02D8-4DED-8FAD-5236526F2273}"/>
              </a:ext>
            </a:extLst>
          </p:cNvPr>
          <p:cNvSpPr txBox="1"/>
          <p:nvPr/>
        </p:nvSpPr>
        <p:spPr>
          <a:xfrm>
            <a:off x="975741" y="900208"/>
            <a:ext cx="9940497" cy="188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계속되는 코로나 시대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사람들은 </a:t>
            </a:r>
            <a:r>
              <a:rPr lang="en-US" altLang="ko-KR" sz="32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‘</a:t>
            </a:r>
            <a:r>
              <a:rPr lang="ko-KR" altLang="en-US" sz="3200" dirty="0" err="1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홈트</a:t>
            </a:r>
            <a:r>
              <a:rPr lang="en-US" altLang="ko-KR" sz="32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’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홈 트레이닝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집에서 하는 운동의 약자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에 열광 중이다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441873-9ED0-4D31-886A-FE0A94987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" t="18864" r="15266" b="46809"/>
          <a:stretch/>
        </p:blipFill>
        <p:spPr>
          <a:xfrm rot="821961">
            <a:off x="5131977" y="3788476"/>
            <a:ext cx="6283981" cy="1556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0CD3F9-B113-4D07-B8DA-2C2396F32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7" t="10780" r="14628" b="58440"/>
          <a:stretch/>
        </p:blipFill>
        <p:spPr>
          <a:xfrm rot="184922">
            <a:off x="1332886" y="4578488"/>
            <a:ext cx="5476612" cy="12185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57F8CC-C6F9-4E7B-9B99-FD5DB21BFC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73" t="8226" r="11117" b="60993"/>
          <a:stretch/>
        </p:blipFill>
        <p:spPr>
          <a:xfrm rot="21276478">
            <a:off x="1084661" y="2568514"/>
            <a:ext cx="7008414" cy="153774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9FBBF2-C4F3-4E8A-8E76-88D153BC3D7A}"/>
              </a:ext>
            </a:extLst>
          </p:cNvPr>
          <p:cNvSpPr/>
          <p:nvPr/>
        </p:nvSpPr>
        <p:spPr>
          <a:xfrm rot="21181988">
            <a:off x="3221883" y="3419946"/>
            <a:ext cx="478365" cy="25823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F76336-EEAA-4C08-89FA-272144C473B8}"/>
              </a:ext>
            </a:extLst>
          </p:cNvPr>
          <p:cNvSpPr/>
          <p:nvPr/>
        </p:nvSpPr>
        <p:spPr>
          <a:xfrm rot="894284">
            <a:off x="7956188" y="4752208"/>
            <a:ext cx="450964" cy="20220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22E810-6AA7-4841-890F-6A2AE0802245}"/>
              </a:ext>
            </a:extLst>
          </p:cNvPr>
          <p:cNvSpPr/>
          <p:nvPr/>
        </p:nvSpPr>
        <p:spPr>
          <a:xfrm rot="355287">
            <a:off x="5246416" y="5324937"/>
            <a:ext cx="475593" cy="205574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6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46DDB-02D8-4DED-8FAD-5236526F2273}"/>
              </a:ext>
            </a:extLst>
          </p:cNvPr>
          <p:cNvSpPr txBox="1"/>
          <p:nvPr/>
        </p:nvSpPr>
        <p:spPr>
          <a:xfrm>
            <a:off x="975741" y="2351936"/>
            <a:ext cx="9940497" cy="207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하지만 그 방법은 고작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</a:t>
            </a:r>
            <a:r>
              <a:rPr lang="ko-KR" altLang="en-US" sz="3200" b="1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동영상을 따라 하는 것</a:t>
            </a:r>
            <a:r>
              <a:rPr lang="en-US" altLang="ko-KR" sz="3200" b="1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운동에서 가장 중요한 것은 </a:t>
            </a:r>
            <a:r>
              <a:rPr lang="en-US" altLang="ko-KR" sz="32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‘</a:t>
            </a:r>
            <a:r>
              <a:rPr lang="ko-KR" altLang="en-US" sz="32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자세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’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인 만큼 동영상을 따라하는 것만으로는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올바른 자세를 취하며 운동을 하기 힘들다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743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46DDB-02D8-4DED-8FAD-5236526F2273}"/>
              </a:ext>
            </a:extLst>
          </p:cNvPr>
          <p:cNvSpPr txBox="1"/>
          <p:nvPr/>
        </p:nvSpPr>
        <p:spPr>
          <a:xfrm>
            <a:off x="975741" y="2209146"/>
            <a:ext cx="9940497" cy="2439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이를 도와줄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AI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기반 서비스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Your Personal Training, UPT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홈트를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할 때 자세를 자동으로 분석하여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좀 더 나은 운동을 할 수 있도록 운동 자세에 대한 보고서를 만들어 드립니다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50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746DDB-02D8-4DED-8FAD-5236526F2273}"/>
              </a:ext>
            </a:extLst>
          </p:cNvPr>
          <p:cNvSpPr txBox="1"/>
          <p:nvPr/>
        </p:nvSpPr>
        <p:spPr>
          <a:xfrm>
            <a:off x="975741" y="691431"/>
            <a:ext cx="2229371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서비스 화면 </a:t>
            </a:r>
          </a:p>
        </p:txBody>
      </p:sp>
      <p:pic>
        <p:nvPicPr>
          <p:cNvPr id="6" name="그림 2" descr="사람, 남자, 여자, 재생이(가) 표시된 사진&#10;&#10;자동 생성된 설명">
            <a:extLst>
              <a:ext uri="{FF2B5EF4-FFF2-40B4-BE49-F238E27FC236}">
                <a16:creationId xmlns:a16="http://schemas.microsoft.com/office/drawing/2014/main" id="{2B3FB22C-C183-472E-AEC4-31F16048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3" y="1694543"/>
            <a:ext cx="5077215" cy="33113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4134E-CAC7-48C1-9F95-F8C0273A0D38}"/>
              </a:ext>
            </a:extLst>
          </p:cNvPr>
          <p:cNvSpPr txBox="1"/>
          <p:nvPr/>
        </p:nvSpPr>
        <p:spPr>
          <a:xfrm>
            <a:off x="2725507" y="5163457"/>
            <a:ext cx="141866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사용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6D80F-7EA2-420C-959D-A443AB3E23DA}"/>
              </a:ext>
            </a:extLst>
          </p:cNvPr>
          <p:cNvSpPr txBox="1"/>
          <p:nvPr/>
        </p:nvSpPr>
        <p:spPr>
          <a:xfrm>
            <a:off x="8447578" y="5163457"/>
            <a:ext cx="1418667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결과 보고서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2C71D8D-01C2-46FD-821A-94D1B4E37D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3161" r="2809" b="6921"/>
          <a:stretch/>
        </p:blipFill>
        <p:spPr>
          <a:xfrm>
            <a:off x="6303394" y="1694542"/>
            <a:ext cx="5113956" cy="33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5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6761B-3A67-4F95-A235-C8503D1C7F13}"/>
              </a:ext>
            </a:extLst>
          </p:cNvPr>
          <p:cNvSpPr txBox="1"/>
          <p:nvPr/>
        </p:nvSpPr>
        <p:spPr>
          <a:xfrm>
            <a:off x="975741" y="691431"/>
            <a:ext cx="886865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구현 과정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– (1)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머신 러닝을 위한 데이터 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전처리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AngsanaUPC" panose="020B0502040204020203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808FA-13B2-4B00-91DD-23EECD135985}"/>
              </a:ext>
            </a:extLst>
          </p:cNvPr>
          <p:cNvSpPr txBox="1"/>
          <p:nvPr/>
        </p:nvSpPr>
        <p:spPr>
          <a:xfrm>
            <a:off x="975741" y="1802841"/>
            <a:ext cx="994049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Google, Instagram, Bing, Shutterstock, 123RF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를 돌며 수집한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플랭크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자세 관련 사진 </a:t>
            </a:r>
            <a:r>
              <a:rPr lang="en-US" altLang="ko-KR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(</a:t>
            </a:r>
            <a:r>
              <a:rPr lang="ko-KR" altLang="en-US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약 </a:t>
            </a:r>
            <a:r>
              <a:rPr lang="en-US" altLang="ko-KR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2</a:t>
            </a:r>
            <a:r>
              <a:rPr lang="ko-KR" altLang="en-US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천개</a:t>
            </a:r>
            <a:r>
              <a:rPr lang="en-US" altLang="ko-KR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) 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을 손수 </a:t>
            </a:r>
            <a:r>
              <a:rPr lang="ko-KR" altLang="en-US" sz="2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라벨링</a:t>
            </a:r>
            <a:endParaRPr lang="ko-KR" altLang="en-US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23F3F8A-A1DC-41E7-9243-599607A66E02}"/>
              </a:ext>
            </a:extLst>
          </p:cNvPr>
          <p:cNvCxnSpPr/>
          <p:nvPr/>
        </p:nvCxnSpPr>
        <p:spPr>
          <a:xfrm>
            <a:off x="6096000" y="3247237"/>
            <a:ext cx="0" cy="3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D84C69-C9DA-4255-972D-6427FBCFFABC}"/>
              </a:ext>
            </a:extLst>
          </p:cNvPr>
          <p:cNvGrpSpPr/>
          <p:nvPr/>
        </p:nvGrpSpPr>
        <p:grpSpPr>
          <a:xfrm>
            <a:off x="4620638" y="4738034"/>
            <a:ext cx="3813243" cy="521932"/>
            <a:chOff x="4620638" y="4902740"/>
            <a:chExt cx="3813243" cy="521932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19DACBC-7EFE-47CF-AF1B-E48A201372E9}"/>
                </a:ext>
              </a:extLst>
            </p:cNvPr>
            <p:cNvCxnSpPr/>
            <p:nvPr/>
          </p:nvCxnSpPr>
          <p:spPr>
            <a:xfrm>
              <a:off x="4620638" y="4902740"/>
              <a:ext cx="3813243" cy="0"/>
            </a:xfrm>
            <a:prstGeom prst="line">
              <a:avLst/>
            </a:prstGeom>
            <a:ln w="28575">
              <a:solidFill>
                <a:srgbClr val="4F27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D7DE8146-3214-41CC-8DC4-508CF83BDDB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55728" y="4966367"/>
              <a:ext cx="508049" cy="408561"/>
            </a:xfrm>
            <a:prstGeom prst="bentConnector3">
              <a:avLst>
                <a:gd name="adj1" fmla="val 99783"/>
              </a:avLst>
            </a:prstGeom>
            <a:ln w="28575">
              <a:solidFill>
                <a:srgbClr val="4F277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82916DE-1C17-4B5F-99DE-4A1FD84D326C}"/>
              </a:ext>
            </a:extLst>
          </p:cNvPr>
          <p:cNvSpPr txBox="1"/>
          <p:nvPr/>
        </p:nvSpPr>
        <p:spPr>
          <a:xfrm>
            <a:off x="7714033" y="5047127"/>
            <a:ext cx="344106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Posenet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을 통해 나온 모든 이미지의 좌표 값을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상대적인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사이의 좌표로 바꾸는 방식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168C03-1700-48E2-8ECF-F7D86B8CB156}"/>
              </a:ext>
            </a:extLst>
          </p:cNvPr>
          <p:cNvGrpSpPr/>
          <p:nvPr/>
        </p:nvGrpSpPr>
        <p:grpSpPr>
          <a:xfrm>
            <a:off x="1125751" y="3624644"/>
            <a:ext cx="9940497" cy="1450718"/>
            <a:chOff x="1125751" y="3342696"/>
            <a:chExt cx="9940497" cy="14507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FE0F28-8F58-43AB-8508-35AC49BC76FB}"/>
                </a:ext>
              </a:extLst>
            </p:cNvPr>
            <p:cNvSpPr txBox="1"/>
            <p:nvPr/>
          </p:nvSpPr>
          <p:spPr>
            <a:xfrm>
              <a:off x="1125751" y="3342696"/>
              <a:ext cx="9940497" cy="145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PIL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을 이용한 정방형 조정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(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Posenet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은 정방형 이미지만 넣을 수 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.)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및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Posenet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적용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모든 사진의 중심점을 맞추기 위한 알고리즘 개발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( Scale, Flip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등의 문제 일괄 해결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  <a:cs typeface="AngsanaUPC" panose="020B0502040204020203" pitchFamily="18" charset="-34"/>
                </a:rPr>
                <a:t> </a:t>
              </a:r>
              <a:endParaRPr lang="ko-KR" altLang="en-US" sz="2400" dirty="0">
                <a:solidFill>
                  <a:srgbClr val="4F27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endParaRPr>
            </a:p>
          </p:txBody>
        </p:sp>
        <p:pic>
          <p:nvPicPr>
            <p:cNvPr id="8" name="Picture 6" descr="Google API로 GDrive랑 Gspread 사용하기">
              <a:extLst>
                <a:ext uri="{FF2B5EF4-FFF2-40B4-BE49-F238E27FC236}">
                  <a16:creationId xmlns:a16="http://schemas.microsoft.com/office/drawing/2014/main" id="{633CB519-7ECA-42D4-A4A3-8403F0D3B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37" b="23291"/>
            <a:stretch/>
          </p:blipFill>
          <p:spPr bwMode="auto">
            <a:xfrm>
              <a:off x="8644549" y="3354225"/>
              <a:ext cx="790017" cy="16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668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6761B-3A67-4F95-A235-C8503D1C7F13}"/>
              </a:ext>
            </a:extLst>
          </p:cNvPr>
          <p:cNvSpPr txBox="1"/>
          <p:nvPr/>
        </p:nvSpPr>
        <p:spPr>
          <a:xfrm>
            <a:off x="975741" y="691431"/>
            <a:ext cx="886865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구현 과정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– (2)                 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모델 생성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23F3F8A-A1DC-41E7-9243-599607A66E02}"/>
              </a:ext>
            </a:extLst>
          </p:cNvPr>
          <p:cNvCxnSpPr/>
          <p:nvPr/>
        </p:nvCxnSpPr>
        <p:spPr>
          <a:xfrm>
            <a:off x="6096000" y="3200587"/>
            <a:ext cx="0" cy="3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A87EBD-8DF9-42E3-92B9-2B5B90D5BAFD}"/>
              </a:ext>
            </a:extLst>
          </p:cNvPr>
          <p:cNvSpPr txBox="1"/>
          <p:nvPr/>
        </p:nvSpPr>
        <p:spPr>
          <a:xfrm>
            <a:off x="975741" y="1583342"/>
            <a:ext cx="994049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이미지 전처리를 통해 나온 값들을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                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로 학습시켜준다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97C669-0B4A-4444-A973-BFA016F6C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30454" r="19946" b="58534"/>
          <a:stretch/>
        </p:blipFill>
        <p:spPr>
          <a:xfrm>
            <a:off x="1364648" y="2391499"/>
            <a:ext cx="9505489" cy="75518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856BEBA-D2BA-4031-9A84-7B676493EA17}"/>
              </a:ext>
            </a:extLst>
          </p:cNvPr>
          <p:cNvCxnSpPr>
            <a:cxnSpLocks/>
          </p:cNvCxnSpPr>
          <p:nvPr/>
        </p:nvCxnSpPr>
        <p:spPr>
          <a:xfrm>
            <a:off x="2054925" y="2144216"/>
            <a:ext cx="3813243" cy="0"/>
          </a:xfrm>
          <a:prstGeom prst="line">
            <a:avLst/>
          </a:prstGeom>
          <a:ln w="28575">
            <a:solidFill>
              <a:srgbClr val="4F27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6416A9B-EA1F-48A7-9B56-A5763397BC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5257" y="2185076"/>
            <a:ext cx="247086" cy="182439"/>
          </a:xfrm>
          <a:prstGeom prst="bentConnector3">
            <a:avLst>
              <a:gd name="adj1" fmla="val 50000"/>
            </a:avLst>
          </a:prstGeom>
          <a:ln w="28575">
            <a:solidFill>
              <a:srgbClr val="4F27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EB8E34-53F4-4B07-A1A1-A2A0723017EA}"/>
              </a:ext>
            </a:extLst>
          </p:cNvPr>
          <p:cNvSpPr txBox="1"/>
          <p:nvPr/>
        </p:nvSpPr>
        <p:spPr>
          <a:xfrm>
            <a:off x="975741" y="2518112"/>
            <a:ext cx="671210" cy="62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x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좌표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y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좌표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정확도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F21371-B9DF-4A14-B022-A4A0B7787F71}"/>
              </a:ext>
            </a:extLst>
          </p:cNvPr>
          <p:cNvSpPr txBox="1"/>
          <p:nvPr/>
        </p:nvSpPr>
        <p:spPr>
          <a:xfrm>
            <a:off x="783728" y="3657780"/>
            <a:ext cx="10573542" cy="5749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라운드 Light"/>
                <a:cs typeface="AngsanaUPC"/>
              </a:rPr>
              <a:t>GridSearchCV를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라운드 Light"/>
                <a:cs typeface="AngsanaUPC"/>
              </a:rPr>
              <a:t> 통해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라운드 Light"/>
                <a:cs typeface="AngsanaUPC"/>
              </a:rPr>
              <a:t>하이퍼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라운드 Light"/>
                <a:cs typeface="AngsanaUPC"/>
              </a:rPr>
              <a:t> 파라미터를 최적화 &amp; 모델 정확도 높이기. 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65EB08-8759-4EF2-94FE-43D0F7C9546F}"/>
              </a:ext>
            </a:extLst>
          </p:cNvPr>
          <p:cNvCxnSpPr/>
          <p:nvPr/>
        </p:nvCxnSpPr>
        <p:spPr>
          <a:xfrm>
            <a:off x="6119446" y="5467129"/>
            <a:ext cx="0" cy="3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F7CC02-D80A-4BDA-B908-9194F74732FB}"/>
              </a:ext>
            </a:extLst>
          </p:cNvPr>
          <p:cNvSpPr txBox="1"/>
          <p:nvPr/>
        </p:nvSpPr>
        <p:spPr>
          <a:xfrm>
            <a:off x="1147143" y="5710460"/>
            <a:ext cx="9940497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pickle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을 이용해 모델을 저장한다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pic>
        <p:nvPicPr>
          <p:cNvPr id="13" name="Picture 4" descr="xgboost - Data Application Lab">
            <a:extLst>
              <a:ext uri="{FF2B5EF4-FFF2-40B4-BE49-F238E27FC236}">
                <a16:creationId xmlns:a16="http://schemas.microsoft.com/office/drawing/2014/main" id="{9F7CFDEB-8737-4F02-BD1D-183055DA5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5" b="34671"/>
          <a:stretch/>
        </p:blipFill>
        <p:spPr bwMode="auto">
          <a:xfrm>
            <a:off x="6323834" y="1698323"/>
            <a:ext cx="1476378" cy="4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xgboost - Data Application Lab">
            <a:extLst>
              <a:ext uri="{FF2B5EF4-FFF2-40B4-BE49-F238E27FC236}">
                <a16:creationId xmlns:a16="http://schemas.microsoft.com/office/drawing/2014/main" id="{C834C8A0-533D-4F8A-BA64-DB780A6C7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5" b="34671"/>
          <a:stretch/>
        </p:blipFill>
        <p:spPr bwMode="auto">
          <a:xfrm>
            <a:off x="3517048" y="875270"/>
            <a:ext cx="1300532" cy="4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F8C6CC5-9A50-4B49-8887-DCDA31C20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23" y="4235853"/>
            <a:ext cx="2743200" cy="1481187"/>
          </a:xfrm>
          <a:prstGeom prst="rect">
            <a:avLst/>
          </a:prstGeom>
        </p:spPr>
      </p:pic>
      <p:pic>
        <p:nvPicPr>
          <p:cNvPr id="5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1D7779F-6F9E-4D4A-8D05-FF64B71B6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923" y="4241158"/>
            <a:ext cx="2743200" cy="1236115"/>
          </a:xfrm>
          <a:prstGeom prst="rect">
            <a:avLst/>
          </a:prstGeom>
        </p:spPr>
      </p:pic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BB928C3-908C-457F-B79F-7AC5AF07B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738" y="4238671"/>
            <a:ext cx="2743200" cy="1147305"/>
          </a:xfrm>
          <a:prstGeom prst="rect">
            <a:avLst/>
          </a:prstGeom>
        </p:spPr>
      </p:pic>
      <p:pic>
        <p:nvPicPr>
          <p:cNvPr id="8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C0CAD53-0C4E-4389-8FB0-9989CAABE3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585" y="4266452"/>
            <a:ext cx="2743200" cy="11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8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Python Error Tracking and Performance Monitoring | Sentry">
            <a:extLst>
              <a:ext uri="{FF2B5EF4-FFF2-40B4-BE49-F238E27FC236}">
                <a16:creationId xmlns:a16="http://schemas.microsoft.com/office/drawing/2014/main" id="{12E3470F-DC0E-4EAA-94E1-94A3D563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89" y="1919431"/>
            <a:ext cx="1510852" cy="58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FE0F28-8F58-43AB-8508-35AC49BC76FB}"/>
              </a:ext>
            </a:extLst>
          </p:cNvPr>
          <p:cNvSpPr txBox="1"/>
          <p:nvPr/>
        </p:nvSpPr>
        <p:spPr>
          <a:xfrm>
            <a:off x="975741" y="4250840"/>
            <a:ext cx="10090507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전처리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된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Posenet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값과 모델의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출력값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자세가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올바른지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을 다시                   로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보낸 후 운동 보고서 작성 알고리즘에 따라 운동 보고서를 작성한다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solidFill>
                <a:srgbClr val="4F27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AngsanaUPC" panose="020B0502040204020203" pitchFamily="18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6761B-3A67-4F95-A235-C8503D1C7F13}"/>
              </a:ext>
            </a:extLst>
          </p:cNvPr>
          <p:cNvSpPr txBox="1"/>
          <p:nvPr/>
        </p:nvSpPr>
        <p:spPr>
          <a:xfrm>
            <a:off x="975741" y="691431"/>
            <a:ext cx="886865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구현 과정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– (3)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모델을 바탕으로 실제 사용자 자세 예측하기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808FA-13B2-4B00-91DD-23EECD135985}"/>
              </a:ext>
            </a:extLst>
          </p:cNvPr>
          <p:cNvSpPr txBox="1"/>
          <p:nvPr/>
        </p:nvSpPr>
        <p:spPr>
          <a:xfrm>
            <a:off x="975741" y="1961791"/>
            <a:ext cx="9940497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                      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를 이용해 사용자 웹을 구성하고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, 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사용자의 운동 영상을 가져와</a:t>
            </a:r>
            <a:endParaRPr lang="en-US" altLang="ko-KR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Posenet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을 이용하여 각 부위의 위치를 계산하고 이를 </a:t>
            </a:r>
            <a:r>
              <a:rPr lang="ko-KR" altLang="en-US" sz="2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전처리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한 후 </a:t>
            </a:r>
            <a:endParaRPr lang="en-US" altLang="ko-KR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학습 </a:t>
            </a:r>
            <a:r>
              <a:rPr lang="ko-KR" altLang="en-US" sz="2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시켜놓았던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모델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(</a:t>
            </a:r>
            <a:r>
              <a:rPr lang="en-US" altLang="ko-KR" sz="2400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XGBoost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) 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에 넣고 정확도를 예측한다</a:t>
            </a:r>
            <a:r>
              <a:rPr lang="en-US" altLang="ko-KR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.</a:t>
            </a:r>
            <a:endParaRPr lang="ko-KR" altLang="en-US" sz="24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23F3F8A-A1DC-41E7-9243-599607A66E02}"/>
              </a:ext>
            </a:extLst>
          </p:cNvPr>
          <p:cNvCxnSpPr/>
          <p:nvPr/>
        </p:nvCxnSpPr>
        <p:spPr>
          <a:xfrm>
            <a:off x="6096000" y="3714219"/>
            <a:ext cx="0" cy="3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Python Error Tracking and Performance Monitoring | Sentry">
            <a:extLst>
              <a:ext uri="{FF2B5EF4-FFF2-40B4-BE49-F238E27FC236}">
                <a16:creationId xmlns:a16="http://schemas.microsoft.com/office/drawing/2014/main" id="{9562ABCC-B184-40E0-9C1E-E7E9C6D0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426" y="4285733"/>
            <a:ext cx="1275450" cy="4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166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B5E69A-A8A1-4FC0-9551-80074CFF8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DE2EC">
                  <a:alpha val="70000"/>
                </a:srgbClr>
              </a:gs>
              <a:gs pos="34000">
                <a:srgbClr val="CFE3EC">
                  <a:alpha val="70000"/>
                </a:srgbClr>
              </a:gs>
              <a:gs pos="66000">
                <a:srgbClr val="DCD7FB">
                  <a:alpha val="70000"/>
                </a:srgbClr>
              </a:gs>
              <a:gs pos="100000">
                <a:srgbClr val="B0A4F6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246661-D870-4260-A33E-5E92A6A50BA2}"/>
              </a:ext>
            </a:extLst>
          </p:cNvPr>
          <p:cNvSpPr/>
          <p:nvPr/>
        </p:nvSpPr>
        <p:spPr>
          <a:xfrm>
            <a:off x="611538" y="551468"/>
            <a:ext cx="11011711" cy="575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808FA-13B2-4B00-91DD-23EECD135985}"/>
              </a:ext>
            </a:extLst>
          </p:cNvPr>
          <p:cNvSpPr txBox="1"/>
          <p:nvPr/>
        </p:nvSpPr>
        <p:spPr>
          <a:xfrm>
            <a:off x="975741" y="1685075"/>
            <a:ext cx="994049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적은 데이터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(2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천 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로 인한 </a:t>
            </a:r>
            <a:r>
              <a:rPr lang="ko-KR" altLang="en-US" sz="2400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낮은 정확도 </a:t>
            </a:r>
            <a:r>
              <a:rPr lang="en-US" altLang="ko-KR" sz="2400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(</a:t>
            </a:r>
            <a:r>
              <a:rPr lang="ko-KR" altLang="en-US" sz="2400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약 </a:t>
            </a:r>
            <a:r>
              <a:rPr lang="en-US" altLang="ko-KR" sz="2400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70%)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2777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현재 </a:t>
            </a:r>
            <a:r>
              <a:rPr lang="ko-KR" altLang="en-US" sz="2400" dirty="0" err="1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플랭크</a:t>
            </a:r>
            <a:r>
              <a:rPr lang="ko-KR" altLang="en-US" sz="2400" dirty="0">
                <a:solidFill>
                  <a:srgbClr val="4F2777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자세만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  <a:cs typeface="AngsanaUPC" panose="020B0502040204020203" pitchFamily="18" charset="-34"/>
              </a:rPr>
              <a:t> 서비스 가능한 한계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  <a:cs typeface="AngsanaUPC" panose="020B0502040204020203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521E1-C784-4D3E-B4AA-8273B86A4455}"/>
              </a:ext>
            </a:extLst>
          </p:cNvPr>
          <p:cNvSpPr txBox="1"/>
          <p:nvPr/>
        </p:nvSpPr>
        <p:spPr>
          <a:xfrm>
            <a:off x="975741" y="691431"/>
            <a:ext cx="8868650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AngsanaUPC" panose="020B0502040204020203" pitchFamily="18" charset="-34"/>
              </a:rPr>
              <a:t>발전해 나가야 할 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1076D-18DE-4E51-AE87-7950311A4978}"/>
              </a:ext>
            </a:extLst>
          </p:cNvPr>
          <p:cNvSpPr txBox="1"/>
          <p:nvPr/>
        </p:nvSpPr>
        <p:spPr>
          <a:xfrm>
            <a:off x="1508289" y="2356701"/>
            <a:ext cx="906858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최대한 데이터를 수집하려 했지만 중복되는 데이터가 많아 많은 데이터를 수집하지 못한 점이 </a:t>
            </a:r>
            <a:endParaRPr lang="en-US" altLang="ko-KR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아쉽습니다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데이터가 더 많았다면 모델의 정확도가 높아져 훨씬 완성도 높은 웹이 되었을 거라 생각합니다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5F0CF-68FB-4BD5-ACF4-B42056D89DE8}"/>
              </a:ext>
            </a:extLst>
          </p:cNvPr>
          <p:cNvSpPr txBox="1"/>
          <p:nvPr/>
        </p:nvSpPr>
        <p:spPr>
          <a:xfrm>
            <a:off x="1508289" y="4641353"/>
            <a:ext cx="906858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데이터를 얻는 문제부터 관련 알고리즘을 짜는 일까지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최대한 많은 운동을 지원하고 싶었지만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주라는 기간의 문제로 오직 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‘</a:t>
            </a:r>
            <a:r>
              <a:rPr lang="ko-KR" altLang="en-US" dirty="0" err="1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플랭크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’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운동만을 지원하게 되었습니다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추후 가능하다면 더 다양한 운동에 도전해보고 싶습니다</a:t>
            </a:r>
            <a:r>
              <a:rPr lang="en-US" altLang="ko-KR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5790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434</Words>
  <Application>Microsoft Office PowerPoint</Application>
  <PresentationFormat>와이드스크린</PresentationFormat>
  <Paragraphs>65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DengXian Light</vt:lpstr>
      <vt:lpstr>나눔스퀘어라운드 Light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Jihyeon</dc:creator>
  <cp:lastModifiedBy>Park Jihyeon</cp:lastModifiedBy>
  <cp:revision>33</cp:revision>
  <dcterms:created xsi:type="dcterms:W3CDTF">2020-09-21T00:34:38Z</dcterms:created>
  <dcterms:modified xsi:type="dcterms:W3CDTF">2020-09-23T02:43:17Z</dcterms:modified>
</cp:coreProperties>
</file>